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68" autoAdjust="0"/>
    <p:restoredTop sz="94660"/>
  </p:normalViewPr>
  <p:slideViewPr>
    <p:cSldViewPr snapToGrid="0">
      <p:cViewPr varScale="1">
        <p:scale>
          <a:sx n="125" d="100"/>
          <a:sy n="125" d="100"/>
        </p:scale>
        <p:origin x="110"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8B1328-AA13-483C-B8DE-D3025A0323B2}" type="datetimeFigureOut">
              <a:rPr lang="en-US" smtClean="0"/>
              <a:t>10/7/2015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C28B3186-9741-4A33-A165-654BCB00A36B}" type="slidenum">
              <a:rPr lang="en-US" smtClean="0"/>
              <a:t>‹#›</a:t>
            </a:fld>
            <a:endParaRPr lang="en-US" dirty="0"/>
          </a:p>
        </p:txBody>
      </p:sp>
    </p:spTree>
    <p:extLst>
      <p:ext uri="{BB962C8B-B14F-4D97-AF65-F5344CB8AC3E}">
        <p14:creationId xmlns:p14="http://schemas.microsoft.com/office/powerpoint/2010/main" val="1204060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B1328-AA13-483C-B8DE-D3025A0323B2}" type="datetimeFigureOut">
              <a:rPr lang="en-US" smtClean="0"/>
              <a:t>10/7/2015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C28B3186-9741-4A33-A165-654BCB00A36B}" type="slidenum">
              <a:rPr lang="en-US" smtClean="0"/>
              <a:t>‹#›</a:t>
            </a:fld>
            <a:endParaRPr lang="en-US" dirty="0"/>
          </a:p>
        </p:txBody>
      </p:sp>
    </p:spTree>
    <p:extLst>
      <p:ext uri="{BB962C8B-B14F-4D97-AF65-F5344CB8AC3E}">
        <p14:creationId xmlns:p14="http://schemas.microsoft.com/office/powerpoint/2010/main" val="277083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B1328-AA13-483C-B8DE-D3025A0323B2}" type="datetimeFigureOut">
              <a:rPr lang="en-US" smtClean="0"/>
              <a:t>10/7/2015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C28B3186-9741-4A33-A165-654BCB00A36B}" type="slidenum">
              <a:rPr lang="en-US" smtClean="0"/>
              <a:t>‹#›</a:t>
            </a:fld>
            <a:endParaRPr lang="en-US" dirty="0"/>
          </a:p>
        </p:txBody>
      </p:sp>
    </p:spTree>
    <p:extLst>
      <p:ext uri="{BB962C8B-B14F-4D97-AF65-F5344CB8AC3E}">
        <p14:creationId xmlns:p14="http://schemas.microsoft.com/office/powerpoint/2010/main" val="1099073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B1328-AA13-483C-B8DE-D3025A0323B2}" type="datetimeFigureOut">
              <a:rPr lang="en-US" smtClean="0"/>
              <a:t>10/7/2015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C28B3186-9741-4A33-A165-654BCB00A36B}"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50108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B1328-AA13-483C-B8DE-D3025A0323B2}" type="datetimeFigureOut">
              <a:rPr lang="en-US" smtClean="0"/>
              <a:t>10/7/2015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C28B3186-9741-4A33-A165-654BCB00A36B}" type="slidenum">
              <a:rPr lang="en-US" smtClean="0"/>
              <a:t>‹#›</a:t>
            </a:fld>
            <a:endParaRPr lang="en-US" dirty="0"/>
          </a:p>
        </p:txBody>
      </p:sp>
    </p:spTree>
    <p:extLst>
      <p:ext uri="{BB962C8B-B14F-4D97-AF65-F5344CB8AC3E}">
        <p14:creationId xmlns:p14="http://schemas.microsoft.com/office/powerpoint/2010/main" val="2957943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58B1328-AA13-483C-B8DE-D3025A0323B2}" type="datetimeFigureOut">
              <a:rPr lang="en-US" smtClean="0"/>
              <a:t>10/7/2015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8B3186-9741-4A33-A165-654BCB00A36B}" type="slidenum">
              <a:rPr lang="en-US" smtClean="0"/>
              <a:t>‹#›</a:t>
            </a:fld>
            <a:endParaRPr lang="en-US" dirty="0"/>
          </a:p>
        </p:txBody>
      </p:sp>
    </p:spTree>
    <p:extLst>
      <p:ext uri="{BB962C8B-B14F-4D97-AF65-F5344CB8AC3E}">
        <p14:creationId xmlns:p14="http://schemas.microsoft.com/office/powerpoint/2010/main" val="106055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58B1328-AA13-483C-B8DE-D3025A0323B2}" type="datetimeFigureOut">
              <a:rPr lang="en-US" smtClean="0"/>
              <a:t>10/7/2015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8B3186-9741-4A33-A165-654BCB00A36B}" type="slidenum">
              <a:rPr lang="en-US" smtClean="0"/>
              <a:t>‹#›</a:t>
            </a:fld>
            <a:endParaRPr lang="en-US" dirty="0"/>
          </a:p>
        </p:txBody>
      </p:sp>
    </p:spTree>
    <p:extLst>
      <p:ext uri="{BB962C8B-B14F-4D97-AF65-F5344CB8AC3E}">
        <p14:creationId xmlns:p14="http://schemas.microsoft.com/office/powerpoint/2010/main" val="2247477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8B1328-AA13-483C-B8DE-D3025A0323B2}" type="datetimeFigureOut">
              <a:rPr lang="en-US" smtClean="0"/>
              <a:t>10/7/2015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8B3186-9741-4A33-A165-654BCB00A36B}" type="slidenum">
              <a:rPr lang="en-US" smtClean="0"/>
              <a:t>‹#›</a:t>
            </a:fld>
            <a:endParaRPr lang="en-US" dirty="0"/>
          </a:p>
        </p:txBody>
      </p:sp>
    </p:spTree>
    <p:extLst>
      <p:ext uri="{BB962C8B-B14F-4D97-AF65-F5344CB8AC3E}">
        <p14:creationId xmlns:p14="http://schemas.microsoft.com/office/powerpoint/2010/main" val="25346076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358B1328-AA13-483C-B8DE-D3025A0323B2}" type="datetimeFigureOut">
              <a:rPr lang="en-US" smtClean="0"/>
              <a:t>10/7/2015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C28B3186-9741-4A33-A165-654BCB00A36B}" type="slidenum">
              <a:rPr lang="en-US" smtClean="0"/>
              <a:t>‹#›</a:t>
            </a:fld>
            <a:endParaRPr lang="en-US" dirty="0"/>
          </a:p>
        </p:txBody>
      </p:sp>
    </p:spTree>
    <p:extLst>
      <p:ext uri="{BB962C8B-B14F-4D97-AF65-F5344CB8AC3E}">
        <p14:creationId xmlns:p14="http://schemas.microsoft.com/office/powerpoint/2010/main" val="1793071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8B1328-AA13-483C-B8DE-D3025A0323B2}" type="datetimeFigureOut">
              <a:rPr lang="en-US" smtClean="0"/>
              <a:t>10/7/2015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8B3186-9741-4A33-A165-654BCB00A36B}" type="slidenum">
              <a:rPr lang="en-US" smtClean="0"/>
              <a:t>‹#›</a:t>
            </a:fld>
            <a:endParaRPr lang="en-US" dirty="0"/>
          </a:p>
        </p:txBody>
      </p:sp>
    </p:spTree>
    <p:extLst>
      <p:ext uri="{BB962C8B-B14F-4D97-AF65-F5344CB8AC3E}">
        <p14:creationId xmlns:p14="http://schemas.microsoft.com/office/powerpoint/2010/main" val="3694207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8B1328-AA13-483C-B8DE-D3025A0323B2}" type="datetimeFigureOut">
              <a:rPr lang="en-US" smtClean="0"/>
              <a:t>10/7/2015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C28B3186-9741-4A33-A165-654BCB00A36B}" type="slidenum">
              <a:rPr lang="en-US" smtClean="0"/>
              <a:t>‹#›</a:t>
            </a:fld>
            <a:endParaRPr lang="en-US" dirty="0"/>
          </a:p>
        </p:txBody>
      </p:sp>
    </p:spTree>
    <p:extLst>
      <p:ext uri="{BB962C8B-B14F-4D97-AF65-F5344CB8AC3E}">
        <p14:creationId xmlns:p14="http://schemas.microsoft.com/office/powerpoint/2010/main" val="352046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8B1328-AA13-483C-B8DE-D3025A0323B2}" type="datetimeFigureOut">
              <a:rPr lang="en-US" smtClean="0"/>
              <a:t>10/7/2015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8B3186-9741-4A33-A165-654BCB00A36B}" type="slidenum">
              <a:rPr lang="en-US" smtClean="0"/>
              <a:t>‹#›</a:t>
            </a:fld>
            <a:endParaRPr lang="en-US" dirty="0"/>
          </a:p>
        </p:txBody>
      </p:sp>
    </p:spTree>
    <p:extLst>
      <p:ext uri="{BB962C8B-B14F-4D97-AF65-F5344CB8AC3E}">
        <p14:creationId xmlns:p14="http://schemas.microsoft.com/office/powerpoint/2010/main" val="556294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8B1328-AA13-483C-B8DE-D3025A0323B2}" type="datetimeFigureOut">
              <a:rPr lang="en-US" smtClean="0"/>
              <a:t>10/7/2015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8B3186-9741-4A33-A165-654BCB00A36B}" type="slidenum">
              <a:rPr lang="en-US" smtClean="0"/>
              <a:t>‹#›</a:t>
            </a:fld>
            <a:endParaRPr lang="en-US" dirty="0"/>
          </a:p>
        </p:txBody>
      </p:sp>
    </p:spTree>
    <p:extLst>
      <p:ext uri="{BB962C8B-B14F-4D97-AF65-F5344CB8AC3E}">
        <p14:creationId xmlns:p14="http://schemas.microsoft.com/office/powerpoint/2010/main" val="1194445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8B1328-AA13-483C-B8DE-D3025A0323B2}" type="datetimeFigureOut">
              <a:rPr lang="en-US" smtClean="0"/>
              <a:t>10/7/2015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8B3186-9741-4A33-A165-654BCB00A36B}" type="slidenum">
              <a:rPr lang="en-US" smtClean="0"/>
              <a:t>‹#›</a:t>
            </a:fld>
            <a:endParaRPr lang="en-US" dirty="0"/>
          </a:p>
        </p:txBody>
      </p:sp>
    </p:spTree>
    <p:extLst>
      <p:ext uri="{BB962C8B-B14F-4D97-AF65-F5344CB8AC3E}">
        <p14:creationId xmlns:p14="http://schemas.microsoft.com/office/powerpoint/2010/main" val="1532380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58B1328-AA13-483C-B8DE-D3025A0323B2}" type="datetimeFigureOut">
              <a:rPr lang="en-US" smtClean="0"/>
              <a:t>10/7/2015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8B3186-9741-4A33-A165-654BCB00A36B}" type="slidenum">
              <a:rPr lang="en-US" smtClean="0"/>
              <a:t>‹#›</a:t>
            </a:fld>
            <a:endParaRPr lang="en-US" dirty="0"/>
          </a:p>
        </p:txBody>
      </p:sp>
    </p:spTree>
    <p:extLst>
      <p:ext uri="{BB962C8B-B14F-4D97-AF65-F5344CB8AC3E}">
        <p14:creationId xmlns:p14="http://schemas.microsoft.com/office/powerpoint/2010/main" val="308339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B1328-AA13-483C-B8DE-D3025A0323B2}" type="datetimeFigureOut">
              <a:rPr lang="en-US" smtClean="0"/>
              <a:t>10/7/2015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8B3186-9741-4A33-A165-654BCB00A36B}" type="slidenum">
              <a:rPr lang="en-US" smtClean="0"/>
              <a:t>‹#›</a:t>
            </a:fld>
            <a:endParaRPr lang="en-US" dirty="0"/>
          </a:p>
        </p:txBody>
      </p:sp>
    </p:spTree>
    <p:extLst>
      <p:ext uri="{BB962C8B-B14F-4D97-AF65-F5344CB8AC3E}">
        <p14:creationId xmlns:p14="http://schemas.microsoft.com/office/powerpoint/2010/main" val="835757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B1328-AA13-483C-B8DE-D3025A0323B2}" type="datetimeFigureOut">
              <a:rPr lang="en-US" smtClean="0"/>
              <a:t>10/7/2015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8B3186-9741-4A33-A165-654BCB00A36B}" type="slidenum">
              <a:rPr lang="en-US" smtClean="0"/>
              <a:t>‹#›</a:t>
            </a:fld>
            <a:endParaRPr lang="en-US" dirty="0"/>
          </a:p>
        </p:txBody>
      </p:sp>
    </p:spTree>
    <p:extLst>
      <p:ext uri="{BB962C8B-B14F-4D97-AF65-F5344CB8AC3E}">
        <p14:creationId xmlns:p14="http://schemas.microsoft.com/office/powerpoint/2010/main" val="3103256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58B1328-AA13-483C-B8DE-D3025A0323B2}" type="datetimeFigureOut">
              <a:rPr lang="en-US" smtClean="0"/>
              <a:t>10/7/2015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C28B3186-9741-4A33-A165-654BCB00A36B}" type="slidenum">
              <a:rPr lang="en-US" smtClean="0"/>
              <a:t>‹#›</a:t>
            </a:fld>
            <a:endParaRPr lang="en-US" dirty="0"/>
          </a:p>
        </p:txBody>
      </p:sp>
    </p:spTree>
    <p:extLst>
      <p:ext uri="{BB962C8B-B14F-4D97-AF65-F5344CB8AC3E}">
        <p14:creationId xmlns:p14="http://schemas.microsoft.com/office/powerpoint/2010/main" val="1486701475"/>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842683"/>
            <a:ext cx="9155953" cy="923330"/>
          </a:xfrm>
          <a:prstGeom prst="rect">
            <a:avLst/>
          </a:prstGeom>
          <a:noFill/>
        </p:spPr>
        <p:txBody>
          <a:bodyPr wrap="square" rtlCol="0">
            <a:spAutoFit/>
          </a:bodyPr>
          <a:lstStyle/>
          <a:p>
            <a:pPr algn="ctr"/>
            <a:r>
              <a:rPr lang="en-US" sz="5400" dirty="0" smtClean="0">
                <a:solidFill>
                  <a:schemeClr val="bg1"/>
                </a:solidFill>
                <a:latin typeface="Rockwell Extra Bold" panose="02060903040505020403" pitchFamily="18" charset="0"/>
              </a:rPr>
              <a:t>BLACK </a:t>
            </a:r>
            <a:r>
              <a:rPr lang="en-US" sz="5400" dirty="0" smtClean="0">
                <a:latin typeface="Rockwell Extra Bold" panose="02060903040505020403" pitchFamily="18" charset="0"/>
              </a:rPr>
              <a:t>CAT </a:t>
            </a:r>
            <a:r>
              <a:rPr lang="en-US" sz="5400" dirty="0" smtClean="0">
                <a:solidFill>
                  <a:schemeClr val="accent3">
                    <a:lumMod val="60000"/>
                    <a:lumOff val="40000"/>
                  </a:schemeClr>
                </a:solidFill>
                <a:latin typeface="Rockwell Extra Bold" panose="02060903040505020403" pitchFamily="18" charset="0"/>
              </a:rPr>
              <a:t>COOL</a:t>
            </a:r>
            <a:r>
              <a:rPr lang="en-US" sz="5400" dirty="0" smtClean="0">
                <a:latin typeface="Rockwell Extra Bold" panose="02060903040505020403" pitchFamily="18" charset="0"/>
              </a:rPr>
              <a:t> CAT</a:t>
            </a:r>
            <a:endParaRPr lang="en-US" sz="5400" dirty="0">
              <a:latin typeface="Rockwell Extra Bold" panose="02060903040505020403" pitchFamily="18" charset="0"/>
            </a:endParaRPr>
          </a:p>
        </p:txBody>
      </p:sp>
      <p:pic>
        <p:nvPicPr>
          <p:cNvPr id="1026" name="Picture 2" descr="https://s3.amazonaws.com/rapgenius/filepicker%2FWjAs1AULSmip7dHqaZhm_cat-pictures-black-cat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65887" y="3077644"/>
            <a:ext cx="4120099" cy="3090074"/>
          </a:xfrm>
          <a:prstGeom prst="rect">
            <a:avLst/>
          </a:prstGeom>
          <a:noFill/>
          <a:ln w="57150">
            <a:solidFill>
              <a:schemeClr val="bg1"/>
            </a:solidFill>
          </a:ln>
          <a:extLst>
            <a:ext uri="{909E8E84-426E-40DD-AFC4-6F175D3DCCD1}">
              <a14:hiddenFill xmlns:a14="http://schemas.microsoft.com/office/drawing/2010/main">
                <a:solidFill>
                  <a:srgbClr val="FFFFFF"/>
                </a:solidFill>
              </a14:hiddenFill>
            </a:ext>
          </a:extLst>
        </p:spPr>
      </p:pic>
      <p:pic>
        <p:nvPicPr>
          <p:cNvPr id="1028" name="Picture 4" descr="Image result for black c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77644"/>
            <a:ext cx="3777172" cy="3112127"/>
          </a:xfrm>
          <a:prstGeom prst="rect">
            <a:avLst/>
          </a:prstGeom>
          <a:noFill/>
          <a:ln w="57150">
            <a:solidFill>
              <a:schemeClr val="bg1"/>
            </a:solidFill>
          </a:ln>
          <a:extLst>
            <a:ext uri="{909E8E84-426E-40DD-AFC4-6F175D3DCCD1}">
              <a14:hiddenFill xmlns:a14="http://schemas.microsoft.com/office/drawing/2010/main">
                <a:solidFill>
                  <a:srgbClr val="FFFFFF"/>
                </a:solidFill>
              </a14:hiddenFill>
            </a:ext>
          </a:extLst>
        </p:spPr>
      </p:pic>
      <p:pic>
        <p:nvPicPr>
          <p:cNvPr id="1030" name="Picture 6" descr="Image result for black ca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85986" y="3077644"/>
            <a:ext cx="4113425" cy="3090074"/>
          </a:xfrm>
          <a:prstGeom prst="rect">
            <a:avLst/>
          </a:prstGeom>
          <a:noFill/>
          <a:ln w="57150">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182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Rockwell Extra Bold" panose="02060903040505020403" pitchFamily="18" charset="0"/>
              </a:rPr>
              <a:t>ART RULES</a:t>
            </a:r>
            <a:endParaRPr lang="en-US" sz="5400" dirty="0">
              <a:latin typeface="Rockwell Extra Bold" panose="02060903040505020403" pitchFamily="18" charset="0"/>
            </a:endParaRPr>
          </a:p>
        </p:txBody>
      </p:sp>
      <p:sp>
        <p:nvSpPr>
          <p:cNvPr id="3" name="Content Placeholder 2"/>
          <p:cNvSpPr>
            <a:spLocks noGrp="1"/>
          </p:cNvSpPr>
          <p:nvPr>
            <p:ph idx="1"/>
          </p:nvPr>
        </p:nvSpPr>
        <p:spPr/>
        <p:txBody>
          <a:bodyPr>
            <a:normAutofit fontScale="92500" lnSpcReduction="20000"/>
          </a:bodyPr>
          <a:lstStyle/>
          <a:p>
            <a:pPr marL="285750" indent="-285750">
              <a:buFont typeface="Wingdings" panose="05000000000000000000" pitchFamily="2" charset="2"/>
              <a:buChar char="§"/>
            </a:pPr>
            <a:r>
              <a:rPr lang="en-US" dirty="0">
                <a:latin typeface="Tahoma" panose="020B0604030504040204" pitchFamily="34" charset="0"/>
                <a:ea typeface="Tahoma" panose="020B0604030504040204" pitchFamily="34" charset="0"/>
                <a:cs typeface="Tahoma" panose="020B0604030504040204" pitchFamily="34" charset="0"/>
              </a:rPr>
              <a:t>All classroom rules </a:t>
            </a:r>
            <a:r>
              <a:rPr lang="en-US" dirty="0" smtClean="0">
                <a:latin typeface="Tahoma" panose="020B0604030504040204" pitchFamily="34" charset="0"/>
                <a:ea typeface="Tahoma" panose="020B0604030504040204" pitchFamily="34" charset="0"/>
                <a:cs typeface="Tahoma" panose="020B0604030504040204" pitchFamily="34" charset="0"/>
              </a:rPr>
              <a:t>apply</a:t>
            </a:r>
            <a:endParaRPr lang="en-US"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
            </a:pPr>
            <a:r>
              <a:rPr lang="en-US" dirty="0">
                <a:latin typeface="Tahoma" panose="020B0604030504040204" pitchFamily="34" charset="0"/>
                <a:ea typeface="Tahoma" panose="020B0604030504040204" pitchFamily="34" charset="0"/>
                <a:cs typeface="Tahoma" panose="020B0604030504040204" pitchFamily="34" charset="0"/>
              </a:rPr>
              <a:t>HAVE FUN!</a:t>
            </a:r>
          </a:p>
          <a:p>
            <a:pPr marL="285750" indent="-285750">
              <a:buFont typeface="Wingdings" panose="05000000000000000000" pitchFamily="2" charset="2"/>
              <a:buChar char="§"/>
            </a:pPr>
            <a:r>
              <a:rPr lang="en-US" dirty="0">
                <a:latin typeface="Tahoma" panose="020B0604030504040204" pitchFamily="34" charset="0"/>
                <a:ea typeface="Tahoma" panose="020B0604030504040204" pitchFamily="34" charset="0"/>
                <a:cs typeface="Tahoma" panose="020B0604030504040204" pitchFamily="34" charset="0"/>
              </a:rPr>
              <a:t>Raise your hand and ask for help </a:t>
            </a:r>
            <a:r>
              <a:rPr lang="en-US" dirty="0">
                <a:solidFill>
                  <a:schemeClr val="bg1"/>
                </a:solidFill>
                <a:latin typeface="Rockwell Extra Bold" panose="02060903040505020403" pitchFamily="18" charset="0"/>
                <a:ea typeface="Tahoma" panose="020B0604030504040204" pitchFamily="34" charset="0"/>
                <a:cs typeface="Tahoma" panose="020B0604030504040204" pitchFamily="34" charset="0"/>
              </a:rPr>
              <a:t>BEFORE</a:t>
            </a:r>
            <a:r>
              <a:rPr lang="en-US"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 </a:t>
            </a:r>
            <a:r>
              <a:rPr lang="en-US" dirty="0">
                <a:latin typeface="Tahoma" panose="020B0604030504040204" pitchFamily="34" charset="0"/>
                <a:ea typeface="Tahoma" panose="020B0604030504040204" pitchFamily="34" charset="0"/>
                <a:cs typeface="Tahoma" panose="020B0604030504040204" pitchFamily="34" charset="0"/>
              </a:rPr>
              <a:t>you get </a:t>
            </a:r>
            <a:r>
              <a:rPr lang="en-US" dirty="0" smtClean="0">
                <a:latin typeface="Tahoma" panose="020B0604030504040204" pitchFamily="34" charset="0"/>
                <a:ea typeface="Tahoma" panose="020B0604030504040204" pitchFamily="34" charset="0"/>
                <a:cs typeface="Tahoma" panose="020B0604030504040204" pitchFamily="34" charset="0"/>
              </a:rPr>
              <a:t>frustrated</a:t>
            </a:r>
          </a:p>
          <a:p>
            <a:pPr marL="285750" indent="-285750">
              <a:buFont typeface="Wingdings" panose="05000000000000000000" pitchFamily="2" charset="2"/>
              <a:buChar char="§"/>
            </a:pPr>
            <a:r>
              <a:rPr lang="en-US" dirty="0" smtClean="0">
                <a:latin typeface="Tahoma" panose="020B0604030504040204" pitchFamily="34" charset="0"/>
                <a:ea typeface="Tahoma" panose="020B0604030504040204" pitchFamily="34" charset="0"/>
                <a:cs typeface="Tahoma" panose="020B0604030504040204" pitchFamily="34" charset="0"/>
              </a:rPr>
              <a:t>Don’t jump ahead of the steps you are given. </a:t>
            </a:r>
            <a:endParaRPr lang="en-US"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
            </a:pPr>
            <a:r>
              <a:rPr lang="en-US" dirty="0">
                <a:latin typeface="Tahoma" panose="020B0604030504040204" pitchFamily="34" charset="0"/>
                <a:ea typeface="Tahoma" panose="020B0604030504040204" pitchFamily="34" charset="0"/>
                <a:cs typeface="Tahoma" panose="020B0604030504040204" pitchFamily="34" charset="0"/>
              </a:rPr>
              <a:t>I don’t want your art to be “perfect” there is no such thing as perfect in art. Just let it be </a:t>
            </a:r>
            <a:r>
              <a:rPr lang="en-US" dirty="0" smtClean="0">
                <a:latin typeface="Tahoma" panose="020B0604030504040204" pitchFamily="34" charset="0"/>
                <a:ea typeface="Tahoma" panose="020B0604030504040204" pitchFamily="34" charset="0"/>
                <a:cs typeface="Tahoma" panose="020B0604030504040204" pitchFamily="34" charset="0"/>
              </a:rPr>
              <a:t>yours </a:t>
            </a:r>
            <a:endParaRPr lang="en-US"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
            </a:pPr>
            <a:r>
              <a:rPr lang="en-US" dirty="0">
                <a:latin typeface="Tahoma" panose="020B0604030504040204" pitchFamily="34" charset="0"/>
                <a:ea typeface="Tahoma" panose="020B0604030504040204" pitchFamily="34" charset="0"/>
                <a:cs typeface="Tahoma" panose="020B0604030504040204" pitchFamily="34" charset="0"/>
              </a:rPr>
              <a:t>KEEP IT POSITIVE when talking about your </a:t>
            </a:r>
            <a:r>
              <a:rPr lang="en-US" dirty="0" smtClean="0">
                <a:latin typeface="Tahoma" panose="020B0604030504040204" pitchFamily="34" charset="0"/>
                <a:ea typeface="Tahoma" panose="020B0604030504040204" pitchFamily="34" charset="0"/>
                <a:cs typeface="Tahoma" panose="020B0604030504040204" pitchFamily="34" charset="0"/>
              </a:rPr>
              <a:t>work and other </a:t>
            </a:r>
            <a:r>
              <a:rPr lang="en-US" dirty="0">
                <a:latin typeface="Tahoma" panose="020B0604030504040204" pitchFamily="34" charset="0"/>
                <a:ea typeface="Tahoma" panose="020B0604030504040204" pitchFamily="34" charset="0"/>
                <a:cs typeface="Tahoma" panose="020B0604030504040204" pitchFamily="34" charset="0"/>
              </a:rPr>
              <a:t>classmate’s </a:t>
            </a:r>
            <a:r>
              <a:rPr lang="en-US" dirty="0" smtClean="0">
                <a:latin typeface="Tahoma" panose="020B0604030504040204" pitchFamily="34" charset="0"/>
                <a:ea typeface="Tahoma" panose="020B0604030504040204" pitchFamily="34" charset="0"/>
                <a:cs typeface="Tahoma" panose="020B0604030504040204" pitchFamily="34" charset="0"/>
              </a:rPr>
              <a:t>work</a:t>
            </a:r>
            <a:endParaRPr lang="en-US"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
            </a:pPr>
            <a:r>
              <a:rPr lang="en-US" dirty="0" smtClean="0">
                <a:latin typeface="Tahoma" panose="020B0604030504040204" pitchFamily="34" charset="0"/>
                <a:ea typeface="Tahoma" panose="020B0604030504040204" pitchFamily="34" charset="0"/>
                <a:cs typeface="Tahoma" panose="020B0604030504040204" pitchFamily="34" charset="0"/>
              </a:rPr>
              <a:t>Sometimes </a:t>
            </a:r>
            <a:r>
              <a:rPr lang="en-US" dirty="0">
                <a:latin typeface="Tahoma" panose="020B0604030504040204" pitchFamily="34" charset="0"/>
                <a:ea typeface="Tahoma" panose="020B0604030504040204" pitchFamily="34" charset="0"/>
                <a:cs typeface="Tahoma" panose="020B0604030504040204" pitchFamily="34" charset="0"/>
              </a:rPr>
              <a:t>less is more – especially when we work with paint! </a:t>
            </a:r>
          </a:p>
          <a:p>
            <a:pPr marL="285750" indent="-285750">
              <a:buFont typeface="Wingdings" panose="05000000000000000000" pitchFamily="2" charset="2"/>
              <a:buChar char="§"/>
            </a:pPr>
            <a:r>
              <a:rPr lang="en-US" dirty="0">
                <a:latin typeface="Tahoma" panose="020B0604030504040204" pitchFamily="34" charset="0"/>
                <a:ea typeface="Tahoma" panose="020B0604030504040204" pitchFamily="34" charset="0"/>
                <a:cs typeface="Tahoma" panose="020B0604030504040204" pitchFamily="34" charset="0"/>
              </a:rPr>
              <a:t>HAVE FUN!</a:t>
            </a:r>
          </a:p>
          <a:p>
            <a:endParaRPr lang="en-US" dirty="0"/>
          </a:p>
        </p:txBody>
      </p:sp>
    </p:spTree>
    <p:extLst>
      <p:ext uri="{BB962C8B-B14F-4D97-AF65-F5344CB8AC3E}">
        <p14:creationId xmlns:p14="http://schemas.microsoft.com/office/powerpoint/2010/main" val="3194257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lack cat....this one is fun...use squares...great for 1st/2nd...maybe even 3rd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216" y="115824"/>
            <a:ext cx="5002972" cy="6660762"/>
          </a:xfrm>
          <a:prstGeom prst="rect">
            <a:avLst/>
          </a:prstGeom>
          <a:noFill/>
          <a:ln w="76200">
            <a:solidFill>
              <a:schemeClr val="bg1"/>
            </a:solidFill>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967984" y="1"/>
            <a:ext cx="5650992" cy="7540526"/>
          </a:xfrm>
          <a:prstGeom prst="rect">
            <a:avLst/>
          </a:prstGeom>
          <a:noFill/>
          <a:ln w="57150">
            <a:noFill/>
          </a:ln>
        </p:spPr>
        <p:txBody>
          <a:bodyPr wrap="square" rtlCol="0">
            <a:spAutoFit/>
          </a:bodyPr>
          <a:lstStyle/>
          <a:p>
            <a:endParaRPr lang="en-US" sz="2000" u="sng" dirty="0" smtClean="0"/>
          </a:p>
          <a:p>
            <a:r>
              <a:rPr lang="en-US" sz="2000" u="sng" smtClean="0"/>
              <a:t>Today </a:t>
            </a:r>
            <a:r>
              <a:rPr lang="en-US" sz="2000" u="sng" dirty="0" smtClean="0"/>
              <a:t>we will be working with: </a:t>
            </a:r>
          </a:p>
          <a:p>
            <a:endParaRPr lang="en-US" dirty="0"/>
          </a:p>
          <a:p>
            <a:pPr marL="285750" indent="-285750">
              <a:buFont typeface="Arial" panose="020B0604020202020204" pitchFamily="34" charset="0"/>
              <a:buChar char="•"/>
            </a:pPr>
            <a:r>
              <a:rPr lang="en-US" sz="1600" dirty="0" smtClean="0"/>
              <a:t>Construction paper</a:t>
            </a:r>
          </a:p>
          <a:p>
            <a:pPr marL="285750" indent="-285750">
              <a:buFont typeface="Arial" panose="020B0604020202020204" pitchFamily="34" charset="0"/>
              <a:buChar char="•"/>
            </a:pPr>
            <a:r>
              <a:rPr lang="en-US" sz="1600" dirty="0" smtClean="0"/>
              <a:t>Scissors</a:t>
            </a:r>
          </a:p>
          <a:p>
            <a:pPr marL="285750" indent="-285750">
              <a:buFont typeface="Arial" panose="020B0604020202020204" pitchFamily="34" charset="0"/>
              <a:buChar char="•"/>
            </a:pPr>
            <a:r>
              <a:rPr lang="en-US" sz="1600" dirty="0" smtClean="0"/>
              <a:t>Glue</a:t>
            </a:r>
          </a:p>
          <a:p>
            <a:pPr marL="285750" indent="-285750">
              <a:buFont typeface="Arial" panose="020B0604020202020204" pitchFamily="34" charset="0"/>
              <a:buChar char="•"/>
            </a:pPr>
            <a:r>
              <a:rPr lang="en-US" sz="1600" dirty="0" smtClean="0"/>
              <a:t>Watercolor pencils</a:t>
            </a:r>
          </a:p>
          <a:p>
            <a:pPr marL="285750" indent="-285750">
              <a:buFont typeface="Arial" panose="020B0604020202020204" pitchFamily="34" charset="0"/>
              <a:buChar char="•"/>
            </a:pPr>
            <a:endParaRPr lang="en-US" dirty="0" smtClean="0"/>
          </a:p>
          <a:p>
            <a:endParaRPr lang="en-US" dirty="0"/>
          </a:p>
          <a:p>
            <a:r>
              <a:rPr lang="en-US" sz="2000" u="sng" dirty="0" smtClean="0"/>
              <a:t>Today we will learn:</a:t>
            </a:r>
          </a:p>
          <a:p>
            <a:endParaRPr lang="en-US" dirty="0" smtClean="0"/>
          </a:p>
          <a:p>
            <a:pPr marL="285750" indent="-285750">
              <a:buFont typeface="Arial" panose="020B0604020202020204" pitchFamily="34" charset="0"/>
              <a:buChar char="•"/>
            </a:pPr>
            <a:r>
              <a:rPr lang="en-US" sz="1600" dirty="0" smtClean="0"/>
              <a:t>Line direction – which lines are horizontal, vertical and diagonal</a:t>
            </a:r>
          </a:p>
          <a:p>
            <a:pPr marL="285750" indent="-285750">
              <a:buFont typeface="Arial" panose="020B0604020202020204" pitchFamily="34" charset="0"/>
              <a:buChar char="•"/>
            </a:pPr>
            <a:r>
              <a:rPr lang="en-US" sz="1600" dirty="0" smtClean="0"/>
              <a:t>Art sometimes uses lots of different shapes – what shapes do you see? </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endParaRPr lang="en-US" dirty="0" smtClean="0"/>
          </a:p>
          <a:p>
            <a:r>
              <a:rPr lang="en-US" sz="2000" u="sng" dirty="0" smtClean="0"/>
              <a:t>What type of art are we doing?</a:t>
            </a:r>
          </a:p>
          <a:p>
            <a:endParaRPr lang="en-US" dirty="0" smtClean="0"/>
          </a:p>
          <a:p>
            <a:r>
              <a:rPr lang="en-US" dirty="0" smtClean="0">
                <a:solidFill>
                  <a:srgbClr val="FFFF00"/>
                </a:solidFill>
              </a:rPr>
              <a:t>ABSTRACT ART </a:t>
            </a:r>
            <a:r>
              <a:rPr lang="en-US" dirty="0" smtClean="0"/>
              <a:t>- </a:t>
            </a:r>
            <a:r>
              <a:rPr lang="en-US" sz="1600" dirty="0"/>
              <a:t>A style of art that is not realistic. Unusual lines, colors, and shapes make the subject look unrealistic. It is often characterized by the use of geometric lines and shapes and bold, bright </a:t>
            </a:r>
            <a:r>
              <a:rPr lang="en-US" sz="1600" dirty="0" smtClean="0"/>
              <a:t>colors.</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400" dirty="0" smtClean="0"/>
          </a:p>
          <a:p>
            <a:r>
              <a:rPr lang="en-US" sz="2400" dirty="0" smtClean="0"/>
              <a:t> </a:t>
            </a:r>
          </a:p>
          <a:p>
            <a:endParaRPr lang="en-US" dirty="0"/>
          </a:p>
        </p:txBody>
      </p:sp>
    </p:spTree>
    <p:extLst>
      <p:ext uri="{BB962C8B-B14F-4D97-AF65-F5344CB8AC3E}">
        <p14:creationId xmlns:p14="http://schemas.microsoft.com/office/powerpoint/2010/main" val="2139866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56</TotalTime>
  <Words>181</Words>
  <Application>Microsoft Office PowerPoint</Application>
  <PresentationFormat>Widescreen</PresentationFormat>
  <Paragraphs>31</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Rockwell Extra Bold</vt:lpstr>
      <vt:lpstr>Tahoma</vt:lpstr>
      <vt:lpstr>Trebuchet MS</vt:lpstr>
      <vt:lpstr>Wingdings</vt:lpstr>
      <vt:lpstr>Berlin</vt:lpstr>
      <vt:lpstr>PowerPoint Presentation</vt:lpstr>
      <vt:lpstr>ART RULES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Katy Loucks</dc:creator>
  <cp:lastModifiedBy>Katy Loucks</cp:lastModifiedBy>
  <cp:revision>10</cp:revision>
  <dcterms:created xsi:type="dcterms:W3CDTF">2015-10-07T13:08:33Z</dcterms:created>
  <dcterms:modified xsi:type="dcterms:W3CDTF">2015-10-07T14:06:21Z</dcterms:modified>
</cp:coreProperties>
</file>